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71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70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7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4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2436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2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5095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32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04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98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5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9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5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5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4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7D49E-D416-4C23-B767-1EB0DB9C12A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FCC3ECC-6D8F-41E0-A71A-541AAE4D8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6795" y="3017371"/>
            <a:ext cx="7554637" cy="795866"/>
          </a:xfrm>
        </p:spPr>
        <p:txBody>
          <a:bodyPr/>
          <a:lstStyle/>
          <a:p>
            <a:r>
              <a:rPr lang="en-US" dirty="0" smtClean="0"/>
              <a:t>FINAL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3835" y="4901225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Name: Aastha Niraula</a:t>
            </a:r>
          </a:p>
          <a:p>
            <a:r>
              <a:rPr lang="en-US" dirty="0" err="1" smtClean="0"/>
              <a:t>Bsc</a:t>
            </a:r>
            <a:r>
              <a:rPr lang="en-US" dirty="0" smtClean="0"/>
              <a:t>.(</a:t>
            </a:r>
            <a:r>
              <a:rPr lang="en-US" dirty="0" err="1" smtClean="0"/>
              <a:t>Hons</a:t>
            </a:r>
            <a:r>
              <a:rPr lang="en-US" dirty="0" smtClean="0"/>
              <a:t>) Computing</a:t>
            </a:r>
          </a:p>
          <a:p>
            <a:r>
              <a:rPr lang="en-US" dirty="0" smtClean="0"/>
              <a:t>University ID: c7227225 </a:t>
            </a:r>
            <a:endParaRPr lang="en-US" dirty="0"/>
          </a:p>
        </p:txBody>
      </p:sp>
      <p:pic>
        <p:nvPicPr>
          <p:cNvPr id="4" name="Picture 3" descr="logo-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990600"/>
            <a:ext cx="1668948" cy="9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06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1" y="426720"/>
            <a:ext cx="8896434" cy="862584"/>
          </a:xfrm>
        </p:spPr>
        <p:txBody>
          <a:bodyPr/>
          <a:lstStyle/>
          <a:p>
            <a:r>
              <a:rPr lang="en-US" dirty="0" smtClean="0"/>
              <a:t>Executing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451" y="1207008"/>
            <a:ext cx="8746551" cy="4834355"/>
          </a:xfrm>
        </p:spPr>
        <p:txBody>
          <a:bodyPr/>
          <a:lstStyle/>
          <a:p>
            <a:r>
              <a:rPr lang="en-US" dirty="0" smtClean="0"/>
              <a:t>Wireframes 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1550" y="2128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1" y="1216794"/>
            <a:ext cx="4055622" cy="2281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33" y="1207008"/>
            <a:ext cx="4146994" cy="2332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1" y="3684461"/>
            <a:ext cx="4041385" cy="2273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33" y="3763779"/>
            <a:ext cx="4146993" cy="22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4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1" y="426720"/>
            <a:ext cx="8896434" cy="862584"/>
          </a:xfrm>
        </p:spPr>
        <p:txBody>
          <a:bodyPr/>
          <a:lstStyle/>
          <a:p>
            <a:r>
              <a:rPr lang="en-US" dirty="0" smtClean="0"/>
              <a:t>Implementing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451" y="1207008"/>
            <a:ext cx="8746551" cy="4834355"/>
          </a:xfrm>
        </p:spPr>
        <p:txBody>
          <a:bodyPr/>
          <a:lstStyle/>
          <a:p>
            <a:r>
              <a:rPr lang="en-US" dirty="0" smtClean="0"/>
              <a:t>User Interface 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1550" y="2128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683605" y="1734100"/>
            <a:ext cx="2508864" cy="484580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947909" y="1734098"/>
            <a:ext cx="2385098" cy="484580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208294" y="1734099"/>
            <a:ext cx="3100966" cy="48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7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1" y="426720"/>
            <a:ext cx="8896434" cy="862584"/>
          </a:xfrm>
        </p:spPr>
        <p:txBody>
          <a:bodyPr/>
          <a:lstStyle/>
          <a:p>
            <a:r>
              <a:rPr lang="en-US" dirty="0" smtClean="0"/>
              <a:t>Implementing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451" y="1207008"/>
            <a:ext cx="8746551" cy="4834355"/>
          </a:xfrm>
        </p:spPr>
        <p:txBody>
          <a:bodyPr/>
          <a:lstStyle/>
          <a:p>
            <a:r>
              <a:rPr lang="en-US" dirty="0" smtClean="0"/>
              <a:t>User Interface 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1550" y="2128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630837" y="1687397"/>
            <a:ext cx="2424023" cy="495040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270341" y="1602558"/>
            <a:ext cx="2640841" cy="5101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9368" r="4077" b="1154"/>
          <a:stretch/>
        </p:blipFill>
        <p:spPr>
          <a:xfrm>
            <a:off x="6997890" y="2069592"/>
            <a:ext cx="2609660" cy="441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28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1" y="426720"/>
            <a:ext cx="8896434" cy="862584"/>
          </a:xfrm>
        </p:spPr>
        <p:txBody>
          <a:bodyPr/>
          <a:lstStyle/>
          <a:p>
            <a:r>
              <a:rPr lang="en-US" dirty="0" smtClean="0"/>
              <a:t>Implementing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451" y="1207008"/>
            <a:ext cx="8746551" cy="4834355"/>
          </a:xfrm>
        </p:spPr>
        <p:txBody>
          <a:bodyPr/>
          <a:lstStyle/>
          <a:p>
            <a:r>
              <a:rPr lang="en-US" dirty="0" smtClean="0"/>
              <a:t>Admin Dashboard 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1550" y="2128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12520" r="2535" b="6237"/>
          <a:stretch/>
        </p:blipFill>
        <p:spPr bwMode="auto">
          <a:xfrm>
            <a:off x="687706" y="2865747"/>
            <a:ext cx="4903902" cy="22512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t="21321" r="85978" b="47415"/>
          <a:stretch/>
        </p:blipFill>
        <p:spPr>
          <a:xfrm>
            <a:off x="5920794" y="2760311"/>
            <a:ext cx="2211854" cy="24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3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0" y="2827019"/>
            <a:ext cx="9645249" cy="3088005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You!</a:t>
            </a:r>
            <a:endParaRPr lang="en-US" sz="66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1550" y="2128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2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7524834" cy="1118616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2160588"/>
            <a:ext cx="3881437" cy="3881437"/>
          </a:xfrm>
        </p:spPr>
      </p:pic>
      <p:sp>
        <p:nvSpPr>
          <p:cNvPr id="5" name="TextBox 4"/>
          <p:cNvSpPr txBox="1"/>
          <p:nvPr/>
        </p:nvSpPr>
        <p:spPr>
          <a:xfrm>
            <a:off x="2834640" y="2532888"/>
            <a:ext cx="44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An Online Food Delivery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0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7524834" cy="111861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Project Scope</a:t>
            </a:r>
            <a:r>
              <a:rPr lang="en-US" dirty="0"/>
              <a:t/>
            </a:r>
            <a:br>
              <a:rPr lang="en-US" dirty="0"/>
            </a:b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24" y="-847788"/>
            <a:ext cx="3881437" cy="3881437"/>
          </a:xfrm>
        </p:spPr>
      </p:pic>
      <p:sp>
        <p:nvSpPr>
          <p:cNvPr id="3" name="TextBox 2"/>
          <p:cNvSpPr txBox="1"/>
          <p:nvPr/>
        </p:nvSpPr>
        <p:spPr>
          <a:xfrm>
            <a:off x="786384" y="2039112"/>
            <a:ext cx="6007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Interfaces for customer and admin.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Easy access to login and register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Customers can navigate through the restaurants and the digital menu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food items added to cart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2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1" y="426720"/>
            <a:ext cx="8896434" cy="862584"/>
          </a:xfrm>
        </p:spPr>
        <p:txBody>
          <a:bodyPr/>
          <a:lstStyle/>
          <a:p>
            <a:r>
              <a:rPr lang="en-US" dirty="0" smtClean="0"/>
              <a:t>Executing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451" y="1207008"/>
            <a:ext cx="8746551" cy="4834355"/>
          </a:xfrm>
        </p:spPr>
        <p:txBody>
          <a:bodyPr/>
          <a:lstStyle/>
          <a:p>
            <a:r>
              <a:rPr lang="en-US" dirty="0" smtClean="0"/>
              <a:t>Diagrams (DFD)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0" y="2617223"/>
            <a:ext cx="6183677" cy="1897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00" y="731334"/>
            <a:ext cx="5306241" cy="56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8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1" y="426720"/>
            <a:ext cx="8896434" cy="862584"/>
          </a:xfrm>
        </p:spPr>
        <p:txBody>
          <a:bodyPr/>
          <a:lstStyle/>
          <a:p>
            <a:r>
              <a:rPr lang="en-US" dirty="0" smtClean="0"/>
              <a:t>Executing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451" y="1207008"/>
            <a:ext cx="8746551" cy="4834355"/>
          </a:xfrm>
        </p:spPr>
        <p:txBody>
          <a:bodyPr/>
          <a:lstStyle/>
          <a:p>
            <a:r>
              <a:rPr lang="en-US" dirty="0" smtClean="0"/>
              <a:t>Diagrams (Flowchart)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75" y="1207008"/>
            <a:ext cx="5766310" cy="541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1" y="426720"/>
            <a:ext cx="8896434" cy="862584"/>
          </a:xfrm>
        </p:spPr>
        <p:txBody>
          <a:bodyPr/>
          <a:lstStyle/>
          <a:p>
            <a:r>
              <a:rPr lang="en-US" dirty="0" smtClean="0"/>
              <a:t>Executing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451" y="1207008"/>
            <a:ext cx="8746551" cy="4834355"/>
          </a:xfrm>
        </p:spPr>
        <p:txBody>
          <a:bodyPr/>
          <a:lstStyle/>
          <a:p>
            <a:r>
              <a:rPr lang="en-US" dirty="0" smtClean="0"/>
              <a:t>Diagrams (</a:t>
            </a:r>
            <a:r>
              <a:rPr lang="en-US" dirty="0" err="1" smtClean="0"/>
              <a:t>Usecase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90" y="1289304"/>
            <a:ext cx="5215346" cy="49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1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1" y="426720"/>
            <a:ext cx="8896434" cy="862584"/>
          </a:xfrm>
        </p:spPr>
        <p:txBody>
          <a:bodyPr/>
          <a:lstStyle/>
          <a:p>
            <a:r>
              <a:rPr lang="en-US" dirty="0" smtClean="0"/>
              <a:t>Executing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451" y="1207008"/>
            <a:ext cx="8746551" cy="4834355"/>
          </a:xfrm>
        </p:spPr>
        <p:txBody>
          <a:bodyPr/>
          <a:lstStyle/>
          <a:p>
            <a:r>
              <a:rPr lang="en-US" dirty="0" smtClean="0"/>
              <a:t>Functional Requirements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1550" y="2128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581903"/>
              </p:ext>
            </p:extLst>
          </p:nvPr>
        </p:nvGraphicFramePr>
        <p:xfrm>
          <a:off x="2321901" y="1695450"/>
          <a:ext cx="6364899" cy="46186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24726"/>
                <a:gridCol w="940173"/>
              </a:tblGrid>
              <a:tr h="3433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MoSCoW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3139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Signing up as customers will create a separate profile for the customer</a:t>
                      </a:r>
                      <a:endParaRPr lang="en-US" sz="1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2857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Include search option based on category, dishes and delivery time</a:t>
                      </a:r>
                      <a:endParaRPr lang="en-US" sz="1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3510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Searching of products based on location, e.g. restaurants nearby</a:t>
                      </a:r>
                      <a:endParaRPr lang="en-US" sz="1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37555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Personal profile includes coupons, discounts and other marketing strategies.</a:t>
                      </a:r>
                      <a:endParaRPr lang="en-US" sz="1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5265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Menu including pictures of food items along with prices</a:t>
                      </a:r>
                      <a:endParaRPr lang="en-US" sz="1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2709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Delivery time estimating distance, food preparation time, size of order, etc.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373835">
                <a:tc>
                  <a:txBody>
                    <a:bodyPr/>
                    <a:lstStyle/>
                    <a:p>
                      <a:pPr marL="45720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Watch the whole delivery process in real time</a:t>
                      </a:r>
                      <a:endParaRPr lang="en-US" sz="1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3510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Payment integration option</a:t>
                      </a:r>
                      <a:endParaRPr lang="en-US" sz="1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3510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Status about order confirmation, pickup or delivery</a:t>
                      </a:r>
                      <a:endParaRPr lang="en-US" sz="1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3510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Fastest routes choosing with information regarding traffic jams.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3738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Ratings and reviews given by customers</a:t>
                      </a:r>
                      <a:endParaRPr lang="en-US" sz="1000">
                        <a:effectLst/>
                      </a:endParaRPr>
                    </a:p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3510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Set delivery location for the customers</a:t>
                      </a:r>
                      <a:endParaRPr lang="en-US" sz="1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M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33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1" y="426720"/>
            <a:ext cx="8896434" cy="862584"/>
          </a:xfrm>
        </p:spPr>
        <p:txBody>
          <a:bodyPr/>
          <a:lstStyle/>
          <a:p>
            <a:r>
              <a:rPr lang="en-US" dirty="0" smtClean="0"/>
              <a:t>Executing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451" y="1207008"/>
            <a:ext cx="8746551" cy="4834355"/>
          </a:xfrm>
        </p:spPr>
        <p:txBody>
          <a:bodyPr/>
          <a:lstStyle/>
          <a:p>
            <a:r>
              <a:rPr lang="en-US" dirty="0" smtClean="0"/>
              <a:t>Functional Requirements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1550" y="2128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531538"/>
              </p:ext>
            </p:extLst>
          </p:nvPr>
        </p:nvGraphicFramePr>
        <p:xfrm>
          <a:off x="1159852" y="1733550"/>
          <a:ext cx="6841148" cy="43078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30627"/>
                <a:gridCol w="1010521"/>
              </a:tblGrid>
              <a:tr h="300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Description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MoSCoW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27519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Display the list of categories of food items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04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Separate view for a food item with detailed information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77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Cart to display all the food items that is added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92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Choose the quantity of food items and display it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155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Display the total amount to be paid after adding to cart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74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Login and register forms for the users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77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Verification of users either by OTP or email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77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Different orderID after each order being placed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77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 of cancelling the order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77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Offers and deals that can be used while ordering</a:t>
                      </a:r>
                      <a:endParaRPr lang="en-US" sz="14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66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  <a:tr h="3077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16" marR="5071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469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1" y="426720"/>
            <a:ext cx="8896434" cy="862584"/>
          </a:xfrm>
        </p:spPr>
        <p:txBody>
          <a:bodyPr/>
          <a:lstStyle/>
          <a:p>
            <a:r>
              <a:rPr lang="en-US" dirty="0" smtClean="0"/>
              <a:t>Executing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451" y="1207008"/>
            <a:ext cx="8746551" cy="4834355"/>
          </a:xfrm>
        </p:spPr>
        <p:txBody>
          <a:bodyPr/>
          <a:lstStyle/>
          <a:p>
            <a:r>
              <a:rPr lang="en-US" dirty="0" smtClean="0"/>
              <a:t>Wireframes 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1550" y="2128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0" y="1602557"/>
            <a:ext cx="5211975" cy="2931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337" y="1602557"/>
            <a:ext cx="5211975" cy="293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806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</TotalTime>
  <Words>311</Words>
  <Application>Microsoft Office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Times New Roman</vt:lpstr>
      <vt:lpstr>Verdana</vt:lpstr>
      <vt:lpstr>Wingdings 3</vt:lpstr>
      <vt:lpstr>Facet</vt:lpstr>
      <vt:lpstr>FINAL PRESENTATION</vt:lpstr>
      <vt:lpstr>Introduction  </vt:lpstr>
      <vt:lpstr>Project Scope </vt:lpstr>
      <vt:lpstr>Executing Phase</vt:lpstr>
      <vt:lpstr>Executing Phase</vt:lpstr>
      <vt:lpstr>Executing Phase</vt:lpstr>
      <vt:lpstr>Executing Phase</vt:lpstr>
      <vt:lpstr>Executing Phase</vt:lpstr>
      <vt:lpstr>Executing Phase</vt:lpstr>
      <vt:lpstr>Executing Phase</vt:lpstr>
      <vt:lpstr>Implementing Phase</vt:lpstr>
      <vt:lpstr>Implementing Phase</vt:lpstr>
      <vt:lpstr>Implementing Phase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creator>aastha niraula</dc:creator>
  <cp:lastModifiedBy>aastha niraula</cp:lastModifiedBy>
  <cp:revision>9</cp:revision>
  <dcterms:created xsi:type="dcterms:W3CDTF">2022-06-01T03:56:19Z</dcterms:created>
  <dcterms:modified xsi:type="dcterms:W3CDTF">2022-06-01T18:11:16Z</dcterms:modified>
</cp:coreProperties>
</file>